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03" y="3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2E355-BE36-4248-A035-609C2828CA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C3286C-58A1-4F85-ABED-3690D78B02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E2F55-4057-429E-B46A-C3D7747D9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BB4C4-FA6A-4DED-BDB1-15EA4D15C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F550E-313E-4020-8BEE-06A4202EE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115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A637C-BAE1-41B1-B6A9-D96BD897A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D34389-85B3-4C45-9AFA-0E4FC9E130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20DD9-BBD1-4FDF-A305-463E460B5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04CDD-F0FB-4A7D-AD44-8D8A3BEDC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66EA0-7FAB-4E1E-93C8-43C6D36BF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944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021C66-5390-4780-A3AD-D3E7293B82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1E6319-94C3-4082-AD8F-A695343A41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749AE-0BCB-4A0E-898F-2E7FF0E84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2ABDB-8D54-48EA-BB9F-B032657AF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79903-0349-46DB-9390-1281EA87C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541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B1B61-D524-4944-BB74-DE7595433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E5C2F-BC39-4F9D-8365-3C06D454A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36A45-8795-488A-A3FC-996B579A7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C61A4-9278-47D3-8B07-D90A84D42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40A69-A3BD-4F3F-B5D7-192DCE1A8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341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FC51A-177E-488F-AA40-C04D4961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F0F6C4-5D98-4DC1-8498-58D753F64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59DA5-AC31-4260-9AC7-DFDFEE17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091AF-CC10-412D-AD04-54BF145C4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D634F-EF1D-45BE-AFD3-FA9B6BF4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309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6ECE3-5A33-41D5-A95A-91E4366BE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51579-D478-4C80-9463-B1DD35914E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F04CCA-B652-4E19-B3D9-B024C8249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020A9-1099-4353-9C3B-8A2AF5BC3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B34767-7139-4D4F-B400-1D62E591F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14FAB8-97E8-401F-BF77-A45A02FC5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68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A1A37-D432-4FD1-8ED2-2C614CC7E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A75AE8-78A8-42AE-B0AF-ECE3BAF60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9DF5A0-3B70-4334-BFC2-09CFB6168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B58D77-129F-4366-8AAB-3883896833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64AC60-CD70-4691-8CBA-59C597723A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764F17-2E14-43D2-ABD5-0474A4F2F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E93DF7-BBCF-4AFC-8C0E-97CCFDD2E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7ED6B7-D595-41B0-BB61-05A7036BB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54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83808-E36A-4776-9EED-AB8EC5456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26C47C-98A3-4D22-AB8B-28504198F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FF178B-FFE3-4BE2-AE4C-54F30B240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849CEB-221F-4C45-8726-C95CBDFF5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93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A11E32-4344-43AB-BDFB-72BAEEFAB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28C90-7CAA-4C3A-BE3E-B970DE420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3F78F2-8E13-41AC-90DB-2710C1132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46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879CA-DBEA-4F4D-9113-581D30B5B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ADE06-0E61-43C5-A785-922338094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22A4E9-2531-4509-882C-D546F4982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FD225-8BAF-49FA-B066-1CFF335B9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6EEAD3-8689-4260-8515-EB58F02D1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4D72F0-A11F-4AAF-8D41-B337708C5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865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DC572-2513-4F09-93FB-55D00891B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0E93A5-398D-4E26-8EF0-B8EF2E9A3A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FEF445-2179-47DF-AACB-BEBF19B0F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B760CA-2E5C-4901-B620-14BB342A8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9532B8-043E-4832-AE18-E4C8F28AC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94F25-2828-433C-A96A-8AA717629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501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6D493C-41E7-45E9-9078-E8EEF2514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AD8D8-DADB-4821-BEFF-5C3F2BF0A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ED93A-7CD2-45D0-9B4A-F14CF6B99A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3D60F-1BF5-4AB1-9EBE-470ED7800E93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80AA4-BAF9-46DF-89E9-54E120B97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40FD9-5CB8-4DD4-8733-05E8E6FC56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67DBCD-B40D-44DC-85D2-C911E70C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067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9A0F8-05E6-4518-9BDB-A303F0B7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Adding a New Product Page</a:t>
            </a:r>
            <a:endParaRPr lang="en-US" dirty="0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8A9C3F6-2318-43A0-A318-45EEE223B3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468" y="1825625"/>
            <a:ext cx="5581064" cy="4351338"/>
          </a:xfrm>
        </p:spPr>
      </p:pic>
    </p:spTree>
    <p:extLst>
      <p:ext uri="{BB962C8B-B14F-4D97-AF65-F5344CB8AC3E}">
        <p14:creationId xmlns:p14="http://schemas.microsoft.com/office/powerpoint/2010/main" val="1216732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1D6BD-4C5E-4091-A73E-E47216183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Adding a New Product</a:t>
            </a:r>
            <a:endParaRPr lang="en-US" dirty="0"/>
          </a:p>
        </p:txBody>
      </p: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9B6C52E3-7189-4A9D-AA37-ECBB78ED4A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114" y="1825625"/>
            <a:ext cx="820177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018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9A0F8-05E6-4518-9BDB-A303F0B7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Modifying a Product Page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620F78C-ABFB-41A6-85B2-5B4FAE3221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4750" y="1825625"/>
            <a:ext cx="57825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71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1D6BD-4C5E-4091-A73E-E47216183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Modifying a Product Code</a:t>
            </a:r>
            <a:endParaRPr lang="en-US" dirty="0"/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5FF7191A-54C0-4131-B30A-3516E1C1E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659" y="1825625"/>
            <a:ext cx="8064681" cy="4351338"/>
          </a:xfrm>
        </p:spPr>
      </p:pic>
    </p:spTree>
    <p:extLst>
      <p:ext uri="{BB962C8B-B14F-4D97-AF65-F5344CB8AC3E}">
        <p14:creationId xmlns:p14="http://schemas.microsoft.com/office/powerpoint/2010/main" val="3442617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9A0F8-05E6-4518-9BDB-A303F0B7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Selling History Page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CC19E1-3842-47AE-A567-017BC2F760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7462" y="1825625"/>
            <a:ext cx="97970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848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1D6BD-4C5E-4091-A73E-E47216183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Selling History Code</a:t>
            </a:r>
            <a:endParaRPr lang="en-US" dirty="0"/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E9A58FB2-11ED-4777-860F-3B8A75777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595" y="1825625"/>
            <a:ext cx="8006809" cy="4351338"/>
          </a:xfrm>
        </p:spPr>
      </p:pic>
    </p:spTree>
    <p:extLst>
      <p:ext uri="{BB962C8B-B14F-4D97-AF65-F5344CB8AC3E}">
        <p14:creationId xmlns:p14="http://schemas.microsoft.com/office/powerpoint/2010/main" val="728784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9A0F8-05E6-4518-9BDB-A303F0B7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Product Detail Page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C792C50-A9A3-4029-90B7-CAA7CEEA4E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2032" y="1825625"/>
            <a:ext cx="60479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09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1D6BD-4C5E-4091-A73E-E47216183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Product Detail Code</a:t>
            </a:r>
            <a:endParaRPr lang="en-US" dirty="0"/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DEAF4850-D7EB-4B49-A8E6-57A875459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983" y="1825625"/>
            <a:ext cx="8058033" cy="4351338"/>
          </a:xfrm>
        </p:spPr>
      </p:pic>
    </p:spTree>
    <p:extLst>
      <p:ext uri="{BB962C8B-B14F-4D97-AF65-F5344CB8AC3E}">
        <p14:creationId xmlns:p14="http://schemas.microsoft.com/office/powerpoint/2010/main" val="3473367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29</Words>
  <Application>Microsoft Office PowerPoint</Application>
  <PresentationFormat>Widescreen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Adding a New Product Page</vt:lpstr>
      <vt:lpstr>Adding a New Product</vt:lpstr>
      <vt:lpstr>Modifying a Product Page</vt:lpstr>
      <vt:lpstr>Modifying a Product Code</vt:lpstr>
      <vt:lpstr>Selling History Page</vt:lpstr>
      <vt:lpstr>Selling History Code</vt:lpstr>
      <vt:lpstr>Product Detail Page</vt:lpstr>
      <vt:lpstr>Product Detail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Adding a New Product Page</dc:title>
  <dc:creator>Sun Scotty</dc:creator>
  <cp:lastModifiedBy>Sun Scotty</cp:lastModifiedBy>
  <cp:revision>2</cp:revision>
  <dcterms:created xsi:type="dcterms:W3CDTF">2020-10-01T17:48:45Z</dcterms:created>
  <dcterms:modified xsi:type="dcterms:W3CDTF">2020-10-01T18:39:58Z</dcterms:modified>
</cp:coreProperties>
</file>

<file path=docProps/thumbnail.jpeg>
</file>